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E28"/>
    <a:srgbClr val="003618"/>
    <a:srgbClr val="824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7"/>
    <p:restoredTop sz="94679"/>
  </p:normalViewPr>
  <p:slideViewPr>
    <p:cSldViewPr>
      <p:cViewPr>
        <p:scale>
          <a:sx n="25" d="100"/>
          <a:sy n="25" d="100"/>
        </p:scale>
        <p:origin x="1026" y="5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831B0-8F77-4EBF-B65D-B4C902F3362D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A6F26-C700-42D5-85BB-12071E3D55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54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A6F26-C700-42D5-85BB-12071E3D557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2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50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39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1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7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00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1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5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35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5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8CB0-80C3-4A03-979F-44D6FC4F81F3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019D-1FF5-4DB5-83BC-EC6EF73B6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8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4050" y="3743930"/>
            <a:ext cx="32400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QUALIDADE FÍSICA DE SOLOS TROPICAIS E SUBTROPICAIS DO BRASIL</a:t>
            </a:r>
            <a:endParaRPr lang="pt-BR" sz="6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36"/>
          <p:cNvSpPr txBox="1">
            <a:spLocks noChangeArrowheads="1"/>
          </p:cNvSpPr>
          <p:nvPr/>
        </p:nvSpPr>
        <p:spPr bwMode="auto">
          <a:xfrm>
            <a:off x="899849" y="5021453"/>
            <a:ext cx="3067296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pt-BR" sz="4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Bruno Campos MANTOVANELLI</a:t>
            </a:r>
            <a:r>
              <a:rPr lang="pt-BR" sz="4400" b="1" u="sng" baseline="30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4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Reimar CARLESSO</a:t>
            </a:r>
            <a:r>
              <a:rPr lang="pt-BR" sz="4400" b="1" u="sng" baseline="30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pt-BR" sz="4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Mirta Teresinha PETRY</a:t>
            </a:r>
            <a:r>
              <a:rPr lang="pt-BR" sz="4400" b="1" u="sng" baseline="30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4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Roberto Torres ALBUQUERQUE</a:t>
            </a:r>
            <a:r>
              <a:rPr lang="pt-BR" sz="4400" b="1" u="sng" baseline="30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pt-BR" sz="4400" baseline="30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Professor; Universidade Federal do Amazonas/UFAM; Humaitá, AM; mantovanellibc@outlook.com; 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)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Professor; Universidade Federal de Santa Maria/UFSM; Santa Maria, RS; Professor; </a:t>
            </a:r>
            <a:r>
              <a:rPr lang="pt-B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Estudante de graduação em Agronomia; Universidade Federal do Amazonas /UFAM; Humaitá, AM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865541" y="23671135"/>
            <a:ext cx="147604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169804" y="7125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Inserir logo da instituição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68CFE9C-801A-48B0-97B9-1227DC67F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806" y="-155070"/>
            <a:ext cx="22457610" cy="363968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31040C0-2ED2-4155-8D89-41890F659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5113" y="914198"/>
            <a:ext cx="6222312" cy="113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ixaDeTexto 27">
            <a:extLst>
              <a:ext uri="{FF2B5EF4-FFF2-40B4-BE49-F238E27FC236}">
                <a16:creationId xmlns:a16="http://schemas.microsoft.com/office/drawing/2014/main" id="{67514075-0D03-4D16-B210-4510F982FE1B}"/>
              </a:ext>
            </a:extLst>
          </p:cNvPr>
          <p:cNvSpPr txBox="1"/>
          <p:nvPr/>
        </p:nvSpPr>
        <p:spPr>
          <a:xfrm>
            <a:off x="864321" y="7417125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929AFDBB-2C2B-4BED-A5E9-6F84105CEA65}"/>
              </a:ext>
            </a:extLst>
          </p:cNvPr>
          <p:cNvSpPr txBox="1"/>
          <p:nvPr/>
        </p:nvSpPr>
        <p:spPr>
          <a:xfrm>
            <a:off x="864321" y="14236713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14DBEE6B-BCF2-42DC-A661-A4EA557F40BB}"/>
              </a:ext>
            </a:extLst>
          </p:cNvPr>
          <p:cNvSpPr txBox="1"/>
          <p:nvPr/>
        </p:nvSpPr>
        <p:spPr>
          <a:xfrm>
            <a:off x="864321" y="22559358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58B45A81-2491-4720-A5C6-0A08FB16500D}"/>
              </a:ext>
            </a:extLst>
          </p:cNvPr>
          <p:cNvSpPr txBox="1"/>
          <p:nvPr/>
        </p:nvSpPr>
        <p:spPr>
          <a:xfrm>
            <a:off x="16844074" y="7417124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EA57BF19-F09F-45ED-8239-903F699CE58A}"/>
              </a:ext>
            </a:extLst>
          </p:cNvPr>
          <p:cNvSpPr txBox="1"/>
          <p:nvPr/>
        </p:nvSpPr>
        <p:spPr>
          <a:xfrm>
            <a:off x="16745500" y="27415552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6227781-E18F-4FB2-A19B-1F46E69BD3EB}"/>
              </a:ext>
            </a:extLst>
          </p:cNvPr>
          <p:cNvSpPr txBox="1"/>
          <p:nvPr/>
        </p:nvSpPr>
        <p:spPr>
          <a:xfrm>
            <a:off x="16812398" y="34376525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9F69008-5408-4277-9A2D-243EDC84B746}"/>
              </a:ext>
            </a:extLst>
          </p:cNvPr>
          <p:cNvSpPr txBox="1"/>
          <p:nvPr/>
        </p:nvSpPr>
        <p:spPr>
          <a:xfrm>
            <a:off x="16844074" y="38264957"/>
            <a:ext cx="14760420" cy="830997"/>
          </a:xfrm>
          <a:prstGeom prst="rect">
            <a:avLst/>
          </a:prstGeom>
          <a:solidFill>
            <a:srgbClr val="E929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D79B682-05FA-4A73-82EE-F4DD379C2A2D}"/>
              </a:ext>
            </a:extLst>
          </p:cNvPr>
          <p:cNvSpPr txBox="1"/>
          <p:nvPr/>
        </p:nvSpPr>
        <p:spPr>
          <a:xfrm>
            <a:off x="862114" y="15482853"/>
            <a:ext cx="147604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47A4DDBD-EDBE-4931-8364-8CFFBB7AA14F}"/>
              </a:ext>
            </a:extLst>
          </p:cNvPr>
          <p:cNvSpPr txBox="1"/>
          <p:nvPr/>
        </p:nvSpPr>
        <p:spPr>
          <a:xfrm>
            <a:off x="862114" y="8372658"/>
            <a:ext cx="147604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8CF8449-C3A2-43CE-84EC-AD5A2B9B8F5F}"/>
              </a:ext>
            </a:extLst>
          </p:cNvPr>
          <p:cNvSpPr txBox="1"/>
          <p:nvPr/>
        </p:nvSpPr>
        <p:spPr>
          <a:xfrm>
            <a:off x="16812398" y="28381168"/>
            <a:ext cx="147604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7E2157A8-6D5F-4104-A42E-D8DBD77F0232}"/>
              </a:ext>
            </a:extLst>
          </p:cNvPr>
          <p:cNvSpPr txBox="1"/>
          <p:nvPr/>
        </p:nvSpPr>
        <p:spPr>
          <a:xfrm>
            <a:off x="16819219" y="35470476"/>
            <a:ext cx="14760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6143ACF6-BF05-4611-B3C2-17D93786FE31}"/>
              </a:ext>
            </a:extLst>
          </p:cNvPr>
          <p:cNvSpPr txBox="1"/>
          <p:nvPr/>
        </p:nvSpPr>
        <p:spPr>
          <a:xfrm>
            <a:off x="16844074" y="39351249"/>
            <a:ext cx="14760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LLLLLLLLLLLLLLLLLLLLLLLLLLLLLLLLLLLLLLLLLLLLLLLLLLLLLLLLLLLLLLLLLLLLLLLLLLLLLLLLLLLLLLLLLLLLLLLLLLLLLLLLLLLLLLLLLLLLLLLLLLLLLLLLLLLLLLLLLLLLLLLLLLLLLLLLLLLLLLLLLLLLLLLLLLLLLLLLLLLLLLLLLLLLL.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4D55F577-9D89-486B-9A5A-CDEE5F9CDC30}"/>
              </a:ext>
            </a:extLst>
          </p:cNvPr>
          <p:cNvSpPr txBox="1"/>
          <p:nvPr/>
        </p:nvSpPr>
        <p:spPr>
          <a:xfrm>
            <a:off x="16781518" y="8481009"/>
            <a:ext cx="147604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charset="0"/>
                <a:ea typeface="Times New Roman" charset="0"/>
                <a:cs typeface="Times New Roman" charset="0"/>
              </a:rPr>
              <a:t>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L.</a:t>
            </a:r>
          </a:p>
        </p:txBody>
      </p:sp>
    </p:spTree>
    <p:extLst>
      <p:ext uri="{BB962C8B-B14F-4D97-AF65-F5344CB8AC3E}">
        <p14:creationId xmlns:p14="http://schemas.microsoft.com/office/powerpoint/2010/main" val="2374980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124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Neia</dc:creator>
  <cp:lastModifiedBy>ACER</cp:lastModifiedBy>
  <cp:revision>109</cp:revision>
  <dcterms:created xsi:type="dcterms:W3CDTF">2014-03-28T14:43:32Z</dcterms:created>
  <dcterms:modified xsi:type="dcterms:W3CDTF">2023-04-04T23:52:27Z</dcterms:modified>
</cp:coreProperties>
</file>